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9" r:id="rId3"/>
    <p:sldId id="257" r:id="rId4"/>
    <p:sldId id="261" r:id="rId5"/>
    <p:sldId id="258" r:id="rId6"/>
    <p:sldId id="260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3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38508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7586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604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878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14526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839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7336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281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661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73330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33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D66B535-76A4-4AD0-880D-CDDC4D45B4F8}" type="datetimeFigureOut">
              <a:rPr kumimoji="1" lang="ja-JP" altLang="en-US" smtClean="0"/>
              <a:t>2022/12/12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D80260-29F5-4866-AD76-DEF0534677A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261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kumimoji="1"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kumimoji="1"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b="1" dirty="0" smtClean="0"/>
              <a:t>神経衰弱で</a:t>
            </a:r>
            <a:r>
              <a:rPr lang="ja-JP" altLang="en-US" b="1" dirty="0"/>
              <a:t>村</a:t>
            </a:r>
            <a:r>
              <a:rPr kumimoji="1" lang="ja-JP" altLang="en-US" b="1" dirty="0" smtClean="0"/>
              <a:t>を救う</a:t>
            </a:r>
            <a:endParaRPr kumimoji="1" lang="ja-JP" altLang="en-US" b="1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0848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>
              <a:lnSpc>
                <a:spcPct val="200000"/>
              </a:lnSpc>
            </a:pPr>
            <a:r>
              <a:rPr kumimoji="1" lang="ja-JP" altLang="en-US" sz="3600" b="1" dirty="0" smtClean="0"/>
              <a:t>操作方法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移動　　　　　矢印キー</a:t>
            </a: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marL="0" indent="0">
              <a:buNone/>
            </a:pP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marL="0" indent="0">
              <a:buNone/>
            </a:pP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バトルシーン　左クリック</a:t>
            </a: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endParaRPr lang="en-US" altLang="ja-JP" sz="2300" b="1" dirty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進む　　　　　</a:t>
            </a:r>
            <a:r>
              <a:rPr kumimoji="1" lang="en-US" altLang="ja-JP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Z</a:t>
            </a: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キー</a:t>
            </a:r>
            <a:endParaRPr kumimoji="1" lang="ja-JP" altLang="en-US" sz="2300" b="1" dirty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370" y="2873203"/>
            <a:ext cx="2166937" cy="2166937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0792" y="1922871"/>
            <a:ext cx="1768043" cy="1329943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3241" y="4898256"/>
            <a:ext cx="1218342" cy="1218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32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>
              <a:lnSpc>
                <a:spcPct val="200000"/>
              </a:lnSpc>
            </a:pPr>
            <a:r>
              <a:rPr kumimoji="1" lang="ja-JP" altLang="en-US" sz="3600" b="1" dirty="0" smtClean="0"/>
              <a:t>神経衰弱</a:t>
            </a:r>
            <a:r>
              <a:rPr kumimoji="1" lang="en-US" altLang="ja-JP" sz="3600" b="1" dirty="0" smtClean="0">
                <a:latin typeface="+mj-ea"/>
              </a:rPr>
              <a:t>(</a:t>
            </a:r>
            <a:r>
              <a:rPr kumimoji="1" lang="ja-JP" altLang="en-US" sz="3600" b="1" dirty="0" smtClean="0">
                <a:latin typeface="+mj-ea"/>
              </a:rPr>
              <a:t>バトルシーン</a:t>
            </a:r>
            <a:r>
              <a:rPr kumimoji="1" lang="en-US" altLang="ja-JP" sz="3600" b="1" dirty="0" smtClean="0">
                <a:latin typeface="+mj-ea"/>
              </a:rPr>
              <a:t>)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251678" y="2364828"/>
            <a:ext cx="10178322" cy="3593591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n"/>
            </a:pP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戦闘が神経衰弱</a:t>
            </a:r>
            <a:endParaRPr lang="en-US" altLang="ja-JP" sz="24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スキルを使える</a:t>
            </a:r>
            <a:r>
              <a:rPr lang="en-US" altLang="ja-JP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(</a:t>
            </a: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めくる枚数を増やせる　</a:t>
            </a:r>
            <a:r>
              <a:rPr lang="en-US" altLang="ja-JP" sz="2400" b="1" dirty="0" err="1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etc</a:t>
            </a:r>
            <a:r>
              <a:rPr lang="en-US" altLang="ja-JP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)</a:t>
            </a:r>
          </a:p>
          <a:p>
            <a:pPr>
              <a:buFont typeface="Wingdings" panose="05000000000000000000" pitchFamily="2" charset="2"/>
              <a:buChar char="n"/>
            </a:pP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単純で見やすい戦闘画面</a:t>
            </a:r>
            <a:endParaRPr lang="en-US" altLang="ja-JP" sz="24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>
              <a:buFont typeface="Wingdings" panose="05000000000000000000" pitchFamily="2" charset="2"/>
              <a:buChar char="n"/>
            </a:pPr>
            <a:endParaRPr lang="en-US" altLang="ja-JP" sz="2400" b="1" dirty="0">
              <a:latin typeface="+mn-ea"/>
            </a:endParaRPr>
          </a:p>
          <a:p>
            <a:pPr>
              <a:buFont typeface="Wingdings" panose="05000000000000000000" pitchFamily="2" charset="2"/>
              <a:buChar char="n"/>
            </a:pPr>
            <a:endParaRPr lang="en-US" altLang="ja-JP" sz="2400" b="1" dirty="0" smtClean="0">
              <a:latin typeface="+mn-ea"/>
            </a:endParaRPr>
          </a:p>
          <a:p>
            <a:pPr>
              <a:buFont typeface="Wingdings" panose="05000000000000000000" pitchFamily="2" charset="2"/>
              <a:buChar char="n"/>
            </a:pPr>
            <a:endParaRPr lang="en-US" altLang="ja-JP" sz="2400" b="1" dirty="0">
              <a:latin typeface="+mn-ea"/>
            </a:endParaRPr>
          </a:p>
          <a:p>
            <a:pPr marL="0" indent="0">
              <a:buNone/>
            </a:pPr>
            <a:r>
              <a:rPr lang="ja-JP" altLang="en-US" sz="2400" b="1" dirty="0" smtClean="0">
                <a:latin typeface="+mn-ea"/>
              </a:rPr>
              <a:t>　　　　　　　　　　　　　　　　</a:t>
            </a:r>
            <a:r>
              <a:rPr lang="en-US" altLang="ja-JP" sz="2400" b="1" dirty="0" smtClean="0">
                <a:latin typeface="+mn-ea"/>
              </a:rPr>
              <a:t>※LIFE</a:t>
            </a:r>
            <a:r>
              <a:rPr lang="ja-JP" altLang="en-US" sz="2400" b="1" dirty="0" smtClean="0">
                <a:latin typeface="+mn-ea"/>
              </a:rPr>
              <a:t>要素</a:t>
            </a:r>
            <a:endParaRPr lang="en-US" altLang="ja-JP" sz="2400" b="1" dirty="0">
              <a:latin typeface="+mn-ea"/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en-US" altLang="ja-JP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NPC</a:t>
            </a:r>
            <a:r>
              <a:rPr lang="ja-JP" altLang="en-US" sz="24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に神経衰弱で勝つことで体力上限を増やすことができる</a:t>
            </a:r>
            <a:endParaRPr lang="en-US" altLang="ja-JP" sz="24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432" y="3367085"/>
            <a:ext cx="2433638" cy="2433638"/>
          </a:xfrm>
          <a:prstGeom prst="rect">
            <a:avLst/>
          </a:prstGeom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232" y="4409068"/>
            <a:ext cx="1674490" cy="1391655"/>
          </a:xfrm>
          <a:prstGeom prst="rect">
            <a:avLst/>
          </a:prstGeom>
        </p:spPr>
      </p:pic>
      <p:pic>
        <p:nvPicPr>
          <p:cNvPr id="7" name="図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332" y="4413325"/>
            <a:ext cx="1674490" cy="1391655"/>
          </a:xfrm>
          <a:prstGeom prst="rect">
            <a:avLst/>
          </a:prstGeom>
        </p:spPr>
      </p:pic>
      <p:sp>
        <p:nvSpPr>
          <p:cNvPr id="8" name="右矢印 7"/>
          <p:cNvSpPr/>
          <p:nvPr/>
        </p:nvSpPr>
        <p:spPr>
          <a:xfrm>
            <a:off x="3359134" y="4685348"/>
            <a:ext cx="1287786" cy="757238"/>
          </a:xfrm>
          <a:prstGeom prst="rightArrow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890448" y="4771163"/>
            <a:ext cx="10858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400" b="1" dirty="0" smtClean="0"/>
              <a:t>８</a:t>
            </a:r>
            <a:endParaRPr kumimoji="1" lang="ja-JP" altLang="en-US" sz="4400" b="1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353024" y="4673145"/>
            <a:ext cx="11780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4400" b="1" dirty="0" smtClean="0"/>
              <a:t>10</a:t>
            </a:r>
            <a:endParaRPr kumimoji="1" lang="ja-JP" alt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285326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>
              <a:lnSpc>
                <a:spcPct val="200000"/>
              </a:lnSpc>
            </a:pPr>
            <a:r>
              <a:rPr lang="ja-JP" altLang="en-US" sz="3600" b="1" dirty="0" smtClean="0"/>
              <a:t>ストーリー的な？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神経衰弱がすべての世界</a:t>
            </a: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marL="0" indent="0" algn="ctr">
              <a:buNone/>
            </a:pPr>
            <a:r>
              <a:rPr kumimoji="1"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山で暴れてるボスを倒すために一人の子が立ち向かう</a:t>
            </a:r>
            <a:endParaRPr kumimoji="1" lang="en-US" altLang="ja-JP" sz="2300" b="1" dirty="0" smtClean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  <a:p>
            <a:pPr marL="0" indent="0" algn="ctr">
              <a:buNone/>
            </a:pPr>
            <a:r>
              <a:rPr lang="ja-JP" altLang="en-US" sz="2300" b="1" dirty="0" smtClean="0">
                <a:ln w="0"/>
                <a:solidFill>
                  <a:schemeClr val="tx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強くなるために村で鍛えてもらう</a:t>
            </a:r>
            <a:endParaRPr kumimoji="1" lang="ja-JP" altLang="en-US" sz="2300" b="1" dirty="0">
              <a:ln w="0"/>
              <a:solidFill>
                <a:schemeClr val="tx1"/>
              </a:solidFill>
              <a:latin typeface="游ゴシック" panose="020B0400000000000000" pitchFamily="50" charset="-128"/>
              <a:ea typeface="游ゴシック" panose="020B04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2611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51678" y="366619"/>
            <a:ext cx="10178322" cy="1492132"/>
          </a:xfrm>
        </p:spPr>
        <p:txBody>
          <a:bodyPr>
            <a:normAutofit/>
          </a:bodyPr>
          <a:lstStyle/>
          <a:p>
            <a:pPr algn="ctr"/>
            <a:r>
              <a:rPr kumimoji="1" lang="en-US" altLang="ja-JP" sz="3600" b="1" dirty="0" smtClean="0"/>
              <a:t/>
            </a:r>
            <a:br>
              <a:rPr kumimoji="1" lang="en-US" altLang="ja-JP" sz="3600" b="1" dirty="0" smtClean="0"/>
            </a:br>
            <a:r>
              <a:rPr kumimoji="1" lang="ja-JP" altLang="en-US" sz="3600" b="1" dirty="0" smtClean="0"/>
              <a:t>目標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sz="2800" b="1" dirty="0" smtClean="0"/>
              <a:t>　　　　　　　増やした体力でボスに挑む！！</a:t>
            </a:r>
            <a:endParaRPr kumimoji="1" lang="ja-JP" altLang="en-US" sz="2800" b="1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1781" y="2960055"/>
            <a:ext cx="2945450" cy="235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651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Panzer Elite 2022.12.12 - 10.07.26.08.DVR - Tri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8831" y="1468537"/>
            <a:ext cx="8686799" cy="4768893"/>
          </a:xfrm>
        </p:spPr>
      </p:pic>
    </p:spTree>
    <p:extLst>
      <p:ext uri="{BB962C8B-B14F-4D97-AF65-F5344CB8AC3E}">
        <p14:creationId xmlns:p14="http://schemas.microsoft.com/office/powerpoint/2010/main" val="382685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黄緑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A1A3E1F0-B5EF-49C5-810A-B1B32AEDDC8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バッジ</Template>
  <TotalTime>396</TotalTime>
  <Words>58</Words>
  <Application>Microsoft Office PowerPoint</Application>
  <PresentationFormat>ワイド画面</PresentationFormat>
  <Paragraphs>26</Paragraphs>
  <Slides>6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メイリオ</vt:lpstr>
      <vt:lpstr>游ゴシック</vt:lpstr>
      <vt:lpstr>Arial</vt:lpstr>
      <vt:lpstr>Gill Sans MT</vt:lpstr>
      <vt:lpstr>Impact</vt:lpstr>
      <vt:lpstr>Wingdings</vt:lpstr>
      <vt:lpstr>Badge</vt:lpstr>
      <vt:lpstr>神経衰弱で村を救う</vt:lpstr>
      <vt:lpstr>操作方法</vt:lpstr>
      <vt:lpstr>神経衰弱(バトルシーン)</vt:lpstr>
      <vt:lpstr>ストーリー的な？</vt:lpstr>
      <vt:lpstr> 目標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神経衰弱で世界を救う</dc:title>
  <dc:creator>fushimi</dc:creator>
  <cp:lastModifiedBy>fushimi</cp:lastModifiedBy>
  <cp:revision>26</cp:revision>
  <dcterms:created xsi:type="dcterms:W3CDTF">2022-10-31T00:56:08Z</dcterms:created>
  <dcterms:modified xsi:type="dcterms:W3CDTF">2022-12-12T01:11:59Z</dcterms:modified>
</cp:coreProperties>
</file>

<file path=docProps/thumbnail.jpeg>
</file>